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598735" y="1638300"/>
            <a:ext cx="11910418" cy="330200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Population Trend in 50 Years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t>Chuan Sun</a:t>
            </a:r>
          </a:p>
          <a:p>
            <a:pPr defTabSz="414781">
              <a:defRPr sz="2272"/>
            </a:pPr>
            <a:r>
              <a:t>7/31/2016</a:t>
            </a:r>
          </a:p>
          <a:p>
            <a:pPr defTabSz="414781">
              <a:defRPr sz="2272"/>
            </a:pPr>
            <a:r>
              <a:t>Shiny Project @ NYC Data Science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Eastern Asia</a:t>
            </a:r>
          </a:p>
        </p:txBody>
      </p:sp>
      <p:pic>
        <p:nvPicPr>
          <p:cNvPr id="150" name="Screen Shot 2016-08-01 at 2.20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01823"/>
            <a:ext cx="13004800" cy="6845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53" name="Shape 15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7533" y="947453"/>
            <a:ext cx="13979866" cy="7858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Southern Asia</a:t>
            </a:r>
          </a:p>
        </p:txBody>
      </p:sp>
      <p:pic>
        <p:nvPicPr>
          <p:cNvPr id="157" name="Screen Shot 2016-08-01 at 2.22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65942"/>
            <a:ext cx="13004800" cy="6866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Northern America</a:t>
            </a:r>
          </a:p>
        </p:txBody>
      </p:sp>
      <p:pic>
        <p:nvPicPr>
          <p:cNvPr id="160" name="Screen Shot 2016-08-01 at 2.22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9742"/>
            <a:ext cx="13004800" cy="6866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20/80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16-08-01 at 2.53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77888"/>
            <a:ext cx="13004800" cy="6597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23" name="Shape 12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7,440,396,251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World</a:t>
            </a:r>
          </a:p>
        </p:txBody>
      </p:sp>
      <p:pic>
        <p:nvPicPr>
          <p:cNvPr id="129" name="Screen Shot 2016-08-01 at 2.39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61963"/>
            <a:ext cx="13004800" cy="7074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32" name="Shape 13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33" name="155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650" y="1384300"/>
            <a:ext cx="10477500" cy="698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36" name="Shape 13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37" name="Screen Shot 2016-08-01 at 2.06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867" y="0"/>
            <a:ext cx="1015306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xfrm>
            <a:off x="952500" y="381000"/>
            <a:ext cx="11099800" cy="1634582"/>
          </a:xfrm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World population in 2015</a:t>
            </a:r>
          </a:p>
        </p:txBody>
      </p:sp>
      <p:pic>
        <p:nvPicPr>
          <p:cNvPr id="140" name="Screen Shot 2016-08-01 at 2.24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58162"/>
            <a:ext cx="13004801" cy="778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 Shot 2016-08-01 at 2.08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3897"/>
            <a:ext cx="13004800" cy="8165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 Shot 2016-08-01 at 2.1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9121" y="446976"/>
            <a:ext cx="8946558" cy="870724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45" name="Shape 145"/>
          <p:cNvSpPr/>
          <p:nvPr/>
        </p:nvSpPr>
        <p:spPr>
          <a:xfrm>
            <a:off x="11539360" y="8489126"/>
            <a:ext cx="11311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2015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